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02438" cy="99345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14" autoAdjust="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401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98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2863" y="0"/>
            <a:ext cx="29479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9CB38F-C194-4596-B0C8-1546A3DAB990}" type="datetimeFigureOut">
              <a:rPr kumimoji="1" lang="ja-JP" altLang="en-US" smtClean="0"/>
              <a:t>2019/12/5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704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1550"/>
            <a:ext cx="5441950" cy="3911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6100"/>
            <a:ext cx="294798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2863" y="9436100"/>
            <a:ext cx="29479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FB4167-EB57-47E5-AAF6-38EEFC686B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6241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FB4167-EB57-47E5-AAF6-38EEFC686B8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6761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03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48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7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21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50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26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9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53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69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16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82931-0597-4CA7-88E8-4A2A71D5ABAA}" type="datetimeFigureOut">
              <a:rPr kumimoji="1" lang="ja-JP" altLang="en-US" smtClean="0"/>
              <a:t>2019/12/5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7544" y="764704"/>
            <a:ext cx="8352928" cy="3312368"/>
          </a:xfrm>
        </p:spPr>
        <p:txBody>
          <a:bodyPr>
            <a:noAutofit/>
          </a:bodyPr>
          <a:lstStyle/>
          <a:p>
            <a:r>
              <a:rPr lang="ja-JP" altLang="ja-JP" sz="2800" dirty="0">
                <a:solidFill>
                  <a:srgbClr val="FFFF00"/>
                </a:solidFill>
                <a:latin typeface="+mj-ea"/>
              </a:rPr>
              <a:t>第</a:t>
            </a:r>
            <a:r>
              <a:rPr lang="en-US" altLang="ja-JP" sz="2800" dirty="0">
                <a:solidFill>
                  <a:srgbClr val="FFFF00"/>
                </a:solidFill>
                <a:latin typeface="+mj-ea"/>
              </a:rPr>
              <a:t>11</a:t>
            </a:r>
            <a:r>
              <a:rPr lang="ja-JP" altLang="ja-JP" sz="2800" dirty="0">
                <a:solidFill>
                  <a:srgbClr val="FFFF00"/>
                </a:solidFill>
                <a:latin typeface="+mj-ea"/>
              </a:rPr>
              <a:t>回</a:t>
            </a:r>
            <a:r>
              <a:rPr lang="ja-JP" altLang="en-US" sz="2800" dirty="0">
                <a:solidFill>
                  <a:srgbClr val="FFFF00"/>
                </a:solidFill>
                <a:latin typeface="+mj-ea"/>
              </a:rPr>
              <a:t>日本ニューロリハビリテーション学会</a:t>
            </a:r>
            <a:r>
              <a:rPr lang="ja-JP" altLang="ja-JP" sz="2800" dirty="0">
                <a:solidFill>
                  <a:srgbClr val="FFFF00"/>
                </a:solidFill>
                <a:latin typeface="+mj-ea"/>
              </a:rPr>
              <a:t>学術</a:t>
            </a:r>
            <a:r>
              <a:rPr lang="ja-JP" altLang="en-US" sz="2800" dirty="0">
                <a:solidFill>
                  <a:srgbClr val="FFFF00"/>
                </a:solidFill>
                <a:latin typeface="+mj-ea"/>
              </a:rPr>
              <a:t>集会</a:t>
            </a:r>
            <a:br>
              <a:rPr lang="en-US" altLang="ja-JP" sz="2800" dirty="0">
                <a:solidFill>
                  <a:srgbClr val="FFFF00"/>
                </a:solidFill>
                <a:latin typeface="+mj-ea"/>
              </a:rPr>
            </a:br>
            <a:br>
              <a:rPr lang="ja-JP" altLang="ja-JP" sz="2800" dirty="0">
                <a:solidFill>
                  <a:srgbClr val="FFFF00"/>
                </a:solidFill>
                <a:latin typeface="+mj-ea"/>
              </a:rPr>
            </a:br>
            <a:r>
              <a:rPr lang="ja-JP" altLang="ja-JP" sz="3600" dirty="0">
                <a:solidFill>
                  <a:srgbClr val="FFFF00"/>
                </a:solidFill>
                <a:latin typeface="+mj-ea"/>
              </a:rPr>
              <a:t>利益相反</a:t>
            </a:r>
            <a:r>
              <a:rPr lang="en-US" altLang="ja-JP" sz="3600" dirty="0">
                <a:solidFill>
                  <a:srgbClr val="FFFF00"/>
                </a:solidFill>
                <a:latin typeface="+mj-ea"/>
              </a:rPr>
              <a:t>(COI)</a:t>
            </a:r>
            <a:r>
              <a:rPr lang="ja-JP" altLang="ja-JP" sz="3600" dirty="0">
                <a:solidFill>
                  <a:srgbClr val="FFFF00"/>
                </a:solidFill>
                <a:latin typeface="+mj-ea"/>
              </a:rPr>
              <a:t>開示</a:t>
            </a:r>
            <a:br>
              <a:rPr lang="ja-JP" altLang="ja-JP" sz="3600" dirty="0">
                <a:solidFill>
                  <a:schemeClr val="bg1"/>
                </a:solidFill>
                <a:latin typeface="+mj-ea"/>
              </a:rPr>
            </a:br>
            <a:r>
              <a:rPr lang="en-US" altLang="ja-JP" sz="3600" dirty="0">
                <a:solidFill>
                  <a:schemeClr val="bg1"/>
                </a:solidFill>
                <a:latin typeface="+mj-ea"/>
              </a:rPr>
              <a:t>2020</a:t>
            </a:r>
            <a:r>
              <a:rPr lang="ja-JP" altLang="ja-JP" sz="3600" dirty="0">
                <a:solidFill>
                  <a:schemeClr val="bg1"/>
                </a:solidFill>
                <a:latin typeface="+mj-ea"/>
              </a:rPr>
              <a:t>年</a:t>
            </a:r>
            <a:r>
              <a:rPr lang="en-US" altLang="ja-JP" sz="3600" dirty="0">
                <a:solidFill>
                  <a:schemeClr val="bg1"/>
                </a:solidFill>
                <a:latin typeface="+mj-ea"/>
              </a:rPr>
              <a:t>5</a:t>
            </a:r>
            <a:r>
              <a:rPr lang="ja-JP" altLang="en-US" sz="3600" dirty="0">
                <a:solidFill>
                  <a:schemeClr val="bg1"/>
                </a:solidFill>
                <a:latin typeface="+mj-ea"/>
              </a:rPr>
              <a:t>月</a:t>
            </a:r>
            <a:r>
              <a:rPr lang="en-US" altLang="ja-JP" sz="3600" dirty="0">
                <a:solidFill>
                  <a:schemeClr val="bg1"/>
                </a:solidFill>
                <a:latin typeface="+mj-ea"/>
              </a:rPr>
              <a:t>29</a:t>
            </a:r>
            <a:r>
              <a:rPr lang="ja-JP" altLang="ja-JP" sz="3600" dirty="0">
                <a:solidFill>
                  <a:schemeClr val="bg1"/>
                </a:solidFill>
                <a:latin typeface="+mj-ea"/>
              </a:rPr>
              <a:t>日</a:t>
            </a:r>
            <a:br>
              <a:rPr lang="en-US" altLang="ja-JP" sz="3600" dirty="0">
                <a:solidFill>
                  <a:schemeClr val="bg1"/>
                </a:solidFill>
                <a:latin typeface="+mj-ea"/>
              </a:rPr>
            </a:br>
            <a:br>
              <a:rPr lang="en-US" altLang="ja-JP" sz="3600" dirty="0">
                <a:solidFill>
                  <a:schemeClr val="bg1"/>
                </a:solidFill>
                <a:latin typeface="+mj-ea"/>
              </a:rPr>
            </a:br>
            <a:r>
              <a:rPr lang="ja-JP" altLang="en-US" sz="3600" dirty="0">
                <a:solidFill>
                  <a:schemeClr val="bg1"/>
                </a:solidFill>
                <a:latin typeface="+mj-ea"/>
              </a:rPr>
              <a:t>筆頭発表者氏名：○○　○○</a:t>
            </a:r>
            <a:br>
              <a:rPr lang="ja-JP" altLang="en-US" sz="3600" dirty="0">
                <a:solidFill>
                  <a:schemeClr val="bg1"/>
                </a:solidFill>
                <a:latin typeface="+mj-ea"/>
              </a:rPr>
            </a:br>
            <a:r>
              <a:rPr lang="ja-JP" altLang="en-US" sz="3600" dirty="0">
                <a:solidFill>
                  <a:schemeClr val="bg1"/>
                </a:solidFill>
                <a:latin typeface="+mj-ea"/>
              </a:rPr>
              <a:t>　　</a:t>
            </a:r>
            <a:endParaRPr kumimoji="1" lang="ja-JP" altLang="en-US" sz="3600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1E5721D1-7605-4D0B-8696-BEE14E6CAEE4}"/>
              </a:ext>
            </a:extLst>
          </p:cNvPr>
          <p:cNvSpPr txBox="1">
            <a:spLocks/>
          </p:cNvSpPr>
          <p:nvPr/>
        </p:nvSpPr>
        <p:spPr>
          <a:xfrm>
            <a:off x="1187624" y="3933056"/>
            <a:ext cx="7344816" cy="22398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600" dirty="0">
                <a:solidFill>
                  <a:schemeClr val="bg1"/>
                </a:solidFill>
                <a:latin typeface="+mj-ea"/>
              </a:rPr>
              <a:t>演題発表に関連し、開示すべき</a:t>
            </a:r>
            <a:r>
              <a:rPr lang="en-US" altLang="ja-JP" sz="3600" dirty="0">
                <a:solidFill>
                  <a:schemeClr val="bg1"/>
                </a:solidFill>
                <a:latin typeface="+mj-ea"/>
              </a:rPr>
              <a:t>COI</a:t>
            </a:r>
            <a:r>
              <a:rPr lang="ja-JP" altLang="en-US" sz="3600" dirty="0">
                <a:solidFill>
                  <a:schemeClr val="bg1"/>
                </a:solidFill>
                <a:latin typeface="+mj-ea"/>
              </a:rPr>
              <a:t>関係にある企業などはありません。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2291596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8064896" cy="2304256"/>
          </a:xfrm>
        </p:spPr>
        <p:txBody>
          <a:bodyPr>
            <a:noAutofit/>
          </a:bodyPr>
          <a:lstStyle/>
          <a:p>
            <a:r>
              <a:rPr lang="ja-JP" altLang="ja-JP" sz="2800" dirty="0">
                <a:solidFill>
                  <a:srgbClr val="FFFF00"/>
                </a:solidFill>
                <a:latin typeface="+mj-ea"/>
              </a:rPr>
              <a:t>第</a:t>
            </a:r>
            <a:r>
              <a:rPr lang="en-US" altLang="ja-JP" sz="2800" dirty="0">
                <a:solidFill>
                  <a:srgbClr val="FFFF00"/>
                </a:solidFill>
                <a:latin typeface="+mj-ea"/>
              </a:rPr>
              <a:t>11</a:t>
            </a:r>
            <a:r>
              <a:rPr lang="ja-JP" altLang="ja-JP" sz="2800" dirty="0">
                <a:solidFill>
                  <a:srgbClr val="FFFF00"/>
                </a:solidFill>
                <a:latin typeface="+mj-ea"/>
              </a:rPr>
              <a:t>回</a:t>
            </a:r>
            <a:r>
              <a:rPr lang="ja-JP" altLang="en-US" sz="2800" dirty="0">
                <a:solidFill>
                  <a:srgbClr val="FFFF00"/>
                </a:solidFill>
                <a:latin typeface="+mj-ea"/>
              </a:rPr>
              <a:t>日本ニューロリハビリテーション学会</a:t>
            </a:r>
            <a:r>
              <a:rPr lang="ja-JP" altLang="ja-JP" sz="2800" dirty="0">
                <a:solidFill>
                  <a:srgbClr val="FFFF00"/>
                </a:solidFill>
                <a:latin typeface="+mj-ea"/>
              </a:rPr>
              <a:t>学術</a:t>
            </a:r>
            <a:r>
              <a:rPr lang="ja-JP" altLang="en-US" sz="2800" dirty="0">
                <a:solidFill>
                  <a:srgbClr val="FFFF00"/>
                </a:solidFill>
                <a:latin typeface="+mj-ea"/>
              </a:rPr>
              <a:t>集会</a:t>
            </a:r>
            <a:br>
              <a:rPr lang="ja-JP" altLang="ja-JP" sz="2800" dirty="0">
                <a:solidFill>
                  <a:srgbClr val="FFFF00"/>
                </a:solidFill>
                <a:latin typeface="+mj-ea"/>
              </a:rPr>
            </a:br>
            <a:r>
              <a:rPr lang="ja-JP" altLang="en-US" sz="3600" dirty="0">
                <a:solidFill>
                  <a:srgbClr val="FFFF00"/>
                </a:solidFill>
                <a:latin typeface="+mj-ea"/>
              </a:rPr>
              <a:t>ＣＯ</a:t>
            </a:r>
            <a:r>
              <a:rPr lang="en-US" altLang="ja-JP" sz="3600" dirty="0">
                <a:solidFill>
                  <a:srgbClr val="FFFF00"/>
                </a:solidFill>
                <a:latin typeface="+mj-ea"/>
              </a:rPr>
              <a:t>Ⅰ</a:t>
            </a:r>
            <a:r>
              <a:rPr lang="ja-JP" altLang="ja-JP" sz="3600" dirty="0">
                <a:solidFill>
                  <a:srgbClr val="FFFF00"/>
                </a:solidFill>
                <a:latin typeface="+mj-ea"/>
              </a:rPr>
              <a:t>開示</a:t>
            </a:r>
            <a:br>
              <a:rPr lang="ja-JP" altLang="ja-JP" sz="3600" dirty="0">
                <a:solidFill>
                  <a:schemeClr val="bg1"/>
                </a:solidFill>
                <a:latin typeface="+mj-ea"/>
              </a:rPr>
            </a:br>
            <a:r>
              <a:rPr lang="en-US" altLang="ja-JP" sz="2800" dirty="0">
                <a:solidFill>
                  <a:schemeClr val="bg1"/>
                </a:solidFill>
                <a:latin typeface="+mj-ea"/>
              </a:rPr>
              <a:t>2020</a:t>
            </a:r>
            <a:r>
              <a:rPr lang="ja-JP" altLang="ja-JP" sz="2800" dirty="0">
                <a:solidFill>
                  <a:schemeClr val="bg1"/>
                </a:solidFill>
                <a:latin typeface="+mj-ea"/>
              </a:rPr>
              <a:t>年</a:t>
            </a:r>
            <a:r>
              <a:rPr lang="en-US" altLang="ja-JP" sz="2800" dirty="0">
                <a:solidFill>
                  <a:schemeClr val="bg1"/>
                </a:solidFill>
                <a:latin typeface="+mj-ea"/>
              </a:rPr>
              <a:t>5</a:t>
            </a:r>
            <a:r>
              <a:rPr lang="ja-JP" altLang="ja-JP" sz="2800" dirty="0">
                <a:solidFill>
                  <a:schemeClr val="bg1"/>
                </a:solidFill>
                <a:latin typeface="+mj-ea"/>
              </a:rPr>
              <a:t>月</a:t>
            </a:r>
            <a:r>
              <a:rPr lang="en-US" altLang="ja-JP" sz="2800" dirty="0">
                <a:solidFill>
                  <a:schemeClr val="bg1"/>
                </a:solidFill>
                <a:latin typeface="+mj-ea"/>
              </a:rPr>
              <a:t>29</a:t>
            </a:r>
            <a:r>
              <a:rPr lang="ja-JP" altLang="ja-JP" sz="2800" dirty="0">
                <a:solidFill>
                  <a:schemeClr val="bg1"/>
                </a:solidFill>
                <a:latin typeface="+mj-ea"/>
              </a:rPr>
              <a:t>日</a:t>
            </a:r>
            <a:br>
              <a:rPr lang="en-US" altLang="ja-JP" sz="2800" dirty="0">
                <a:solidFill>
                  <a:schemeClr val="bg1"/>
                </a:solidFill>
                <a:latin typeface="+mj-ea"/>
              </a:rPr>
            </a:br>
            <a:br>
              <a:rPr lang="en-US" altLang="ja-JP" sz="2800" dirty="0">
                <a:solidFill>
                  <a:schemeClr val="bg1"/>
                </a:solidFill>
                <a:latin typeface="+mj-ea"/>
              </a:rPr>
            </a:br>
            <a:r>
              <a:rPr lang="ja-JP" altLang="en-US" sz="2800" dirty="0">
                <a:solidFill>
                  <a:schemeClr val="bg1"/>
                </a:solidFill>
                <a:latin typeface="+mj-ea"/>
              </a:rPr>
              <a:t>筆頭発表者氏名：○○　○○</a:t>
            </a:r>
            <a:br>
              <a:rPr lang="ja-JP" altLang="en-US" sz="2800" dirty="0">
                <a:solidFill>
                  <a:schemeClr val="bg1"/>
                </a:solidFill>
                <a:latin typeface="+mj-ea"/>
              </a:rPr>
            </a:br>
            <a:endParaRPr kumimoji="1" lang="ja-JP" altLang="en-US" sz="2800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5536" y="3645024"/>
            <a:ext cx="83529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chemeClr val="bg1"/>
                </a:solidFill>
                <a:latin typeface="+mj-ea"/>
              </a:rPr>
              <a:t>演題発表に関連し、開示すべき</a:t>
            </a:r>
            <a:r>
              <a:rPr lang="en-US" altLang="ja-JP" sz="2800" dirty="0">
                <a:solidFill>
                  <a:schemeClr val="bg1"/>
                </a:solidFill>
                <a:latin typeface="+mj-ea"/>
              </a:rPr>
              <a:t>COI</a:t>
            </a:r>
            <a:r>
              <a:rPr lang="ja-JP" altLang="en-US" sz="2800" dirty="0">
                <a:solidFill>
                  <a:schemeClr val="bg1"/>
                </a:solidFill>
                <a:latin typeface="+mj-ea"/>
              </a:rPr>
              <a:t>関係にある企業などとして、</a:t>
            </a:r>
            <a:endParaRPr lang="en-US" altLang="ja-JP" sz="2800" dirty="0">
              <a:solidFill>
                <a:schemeClr val="bg1"/>
              </a:solidFill>
              <a:latin typeface="+mj-ea"/>
            </a:endParaRPr>
          </a:p>
          <a:p>
            <a:r>
              <a:rPr lang="ja-JP" altLang="en-US" sz="2800" dirty="0">
                <a:solidFill>
                  <a:schemeClr val="bg1"/>
                </a:solidFill>
                <a:latin typeface="+mj-ea"/>
              </a:rPr>
              <a:t>　　①報酬　　　　　　　　　　　　　　 ○○製薬</a:t>
            </a:r>
          </a:p>
          <a:p>
            <a:r>
              <a:rPr lang="ja-JP" altLang="en-US" sz="2800" dirty="0">
                <a:solidFill>
                  <a:schemeClr val="bg1"/>
                </a:solidFill>
                <a:latin typeface="+mj-ea"/>
              </a:rPr>
              <a:t>　　④講演料　　　　　　　　　　　　　○○製薬</a:t>
            </a:r>
          </a:p>
          <a:p>
            <a:r>
              <a:rPr lang="ja-JP" altLang="en-US" sz="2800">
                <a:solidFill>
                  <a:schemeClr val="bg1"/>
                </a:solidFill>
                <a:latin typeface="+mj-ea"/>
              </a:rPr>
              <a:t>　　⑦奨学寄付金　　　　　　       　○</a:t>
            </a:r>
            <a:r>
              <a:rPr lang="ja-JP" altLang="en-US" sz="2800" dirty="0">
                <a:solidFill>
                  <a:schemeClr val="bg1"/>
                </a:solidFill>
                <a:latin typeface="+mj-ea"/>
              </a:rPr>
              <a:t>○製薬</a:t>
            </a:r>
          </a:p>
        </p:txBody>
      </p:sp>
    </p:spTree>
    <p:extLst>
      <p:ext uri="{BB962C8B-B14F-4D97-AF65-F5344CB8AC3E}">
        <p14:creationId xmlns:p14="http://schemas.microsoft.com/office/powerpoint/2010/main" val="452246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124</Words>
  <Application>Microsoft Office PowerPoint</Application>
  <PresentationFormat>画面に合わせる (4:3)</PresentationFormat>
  <Paragraphs>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游ゴシック</vt:lpstr>
      <vt:lpstr>Arial</vt:lpstr>
      <vt:lpstr>Calibri</vt:lpstr>
      <vt:lpstr>Office ​​テーマ</vt:lpstr>
      <vt:lpstr>第11回日本ニューロリハビリテーション学会学術集会  利益相反(COI)開示 2020年5月29日  筆頭発表者氏名：○○　○○ 　　</vt:lpstr>
      <vt:lpstr>第11回日本ニューロリハビリテーション学会学術集会 ＣＯⅠ開示 2020年5月29日  筆頭発表者氏名：○○　○○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kyushu-staff03</dc:creator>
  <cp:lastModifiedBy>Owner</cp:lastModifiedBy>
  <cp:revision>23</cp:revision>
  <cp:lastPrinted>2019-12-03T03:59:01Z</cp:lastPrinted>
  <dcterms:created xsi:type="dcterms:W3CDTF">2014-08-27T01:14:24Z</dcterms:created>
  <dcterms:modified xsi:type="dcterms:W3CDTF">2019-12-05T06:50:07Z</dcterms:modified>
</cp:coreProperties>
</file>